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60" r:id="rId6"/>
    <p:sldId id="259" r:id="rId7"/>
    <p:sldId id="265" r:id="rId8"/>
    <p:sldId id="258" r:id="rId9"/>
    <p:sldId id="266" r:id="rId10"/>
    <p:sldId id="263" r:id="rId11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3098-AB37-48AF-B399-337166614F2B}" type="datetimeFigureOut">
              <a:rPr lang="pl-PL" smtClean="0"/>
              <a:pPr/>
              <a:t>2016-07-12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4D4F-8D41-461B-9D23-64E9F2FDE59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>
                <a:solidFill>
                  <a:srgbClr val="C00000"/>
                </a:solidFill>
              </a:rPr>
              <a:t>W królestwie grzybów, czyli bliskie spotkanie </a:t>
            </a:r>
          </a:p>
          <a:p>
            <a:pPr algn="ctr">
              <a:buNone/>
            </a:pPr>
            <a:r>
              <a:rPr lang="pl-PL" sz="6000" smtClean="0">
                <a:solidFill>
                  <a:srgbClr val="C00000"/>
                </a:solidFill>
              </a:rPr>
              <a:t>z bioróżnorodnością.</a:t>
            </a:r>
            <a:endParaRPr lang="pl-PL" sz="6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Grzyby chronione!!!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smardz jadalny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Operator\Downloads\Speise_Morchel_Morchella_esculen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83464" cy="49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perator\Downloads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2348086" cy="1870509"/>
          </a:xfrm>
          <a:prstGeom prst="rect">
            <a:avLst/>
          </a:prstGeom>
          <a:noFill/>
        </p:spPr>
      </p:pic>
      <p:pic>
        <p:nvPicPr>
          <p:cNvPr id="4" name="Picture 2" descr="C:\Users\Operator\Downloads\drozdze2.jpg"/>
          <p:cNvPicPr>
            <a:picLocks noChangeAspect="1" noChangeArrowheads="1"/>
          </p:cNvPicPr>
          <p:nvPr/>
        </p:nvPicPr>
        <p:blipFill>
          <a:blip r:embed="rId3" cstate="print"/>
          <a:srcRect l="11812" t="19277" r="7864" b="12918"/>
          <a:stretch>
            <a:fillRect/>
          </a:stretch>
        </p:blipFill>
        <p:spPr bwMode="auto">
          <a:xfrm>
            <a:off x="4810763" y="4437112"/>
            <a:ext cx="3865693" cy="216024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99592" y="4046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Grzyby to nie tylko grzyby kapeluszowe…</a:t>
            </a:r>
            <a:endParaRPr lang="pl-PL" sz="3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36450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Należą do nich również: jednokomórkowe</a:t>
            </a:r>
            <a:br>
              <a:rPr lang="pl-PL" sz="3600" dirty="0" smtClean="0"/>
            </a:br>
            <a:r>
              <a:rPr lang="pl-PL" sz="3600" dirty="0" smtClean="0"/>
              <a:t>drożdże</a:t>
            </a:r>
            <a:endParaRPr lang="pl-PL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</a:t>
            </a:r>
            <a:r>
              <a:rPr lang="pl-PL" dirty="0" smtClean="0"/>
              <a:t>leśnie, które niszczą naszą żywność, to również grzyby.</a:t>
            </a:r>
            <a:endParaRPr lang="pl-PL" dirty="0"/>
          </a:p>
        </p:txBody>
      </p:sp>
      <p:pic>
        <p:nvPicPr>
          <p:cNvPr id="2050" name="Picture 2" descr="C:\Users\Operator\Downloads\images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649974" cy="2428892"/>
          </a:xfrm>
          <a:prstGeom prst="rect">
            <a:avLst/>
          </a:prstGeom>
          <a:noFill/>
        </p:spPr>
      </p:pic>
      <p:pic>
        <p:nvPicPr>
          <p:cNvPr id="2051" name="Picture 3" descr="C:\Users\Operator\Downloads\d1265edfb235c6e222b6ebd2f895e0c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14818"/>
            <a:ext cx="3881592" cy="2470163"/>
          </a:xfrm>
          <a:prstGeom prst="rect">
            <a:avLst/>
          </a:prstGeom>
          <a:noFill/>
        </p:spPr>
      </p:pic>
      <p:pic>
        <p:nvPicPr>
          <p:cNvPr id="2052" name="Picture 4" descr="C:\Users\Operator\Downloads\images (14).jpg"/>
          <p:cNvPicPr>
            <a:picLocks noChangeAspect="1" noChangeArrowheads="1"/>
          </p:cNvPicPr>
          <p:nvPr/>
        </p:nvPicPr>
        <p:blipFill>
          <a:blip r:embed="rId4" cstate="print"/>
          <a:srcRect r="22242"/>
          <a:stretch>
            <a:fillRect/>
          </a:stretch>
        </p:blipFill>
        <p:spPr bwMode="auto">
          <a:xfrm>
            <a:off x="5436096" y="1785926"/>
            <a:ext cx="2736304" cy="234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Niektóre grzyby pleśniowe wykorzystywane są do produkcji serów albo antybiotyków </a:t>
            </a:r>
            <a:br>
              <a:rPr lang="pl-PL" dirty="0" smtClean="0"/>
            </a:br>
            <a:r>
              <a:rPr lang="pl-PL" dirty="0" smtClean="0"/>
              <a:t>(z pędzlaka wytwarza się penicylinę).</a:t>
            </a:r>
            <a:endParaRPr lang="pl-PL" dirty="0"/>
          </a:p>
        </p:txBody>
      </p:sp>
      <p:pic>
        <p:nvPicPr>
          <p:cNvPr id="3074" name="Picture 2" descr="C:\Users\Operator\Downloads\images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747037" cy="2225978"/>
          </a:xfrm>
          <a:prstGeom prst="rect">
            <a:avLst/>
          </a:prstGeom>
          <a:noFill/>
        </p:spPr>
      </p:pic>
      <p:pic>
        <p:nvPicPr>
          <p:cNvPr id="3075" name="Picture 3" descr="C:\Users\Operator\Downloads\image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653136"/>
            <a:ext cx="2676525" cy="2000264"/>
          </a:xfrm>
          <a:prstGeom prst="rect">
            <a:avLst/>
          </a:prstGeom>
          <a:noFill/>
        </p:spPr>
      </p:pic>
      <p:pic>
        <p:nvPicPr>
          <p:cNvPr id="3" name="Picture 2" descr="C:\Users\Operator\Downloads\pobran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643182"/>
            <a:ext cx="214314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Huba to grzyb pasożytniczy.</a:t>
            </a:r>
            <a:endParaRPr lang="pl-PL" dirty="0"/>
          </a:p>
        </p:txBody>
      </p:sp>
      <p:pic>
        <p:nvPicPr>
          <p:cNvPr id="4098" name="Picture 2" descr="C:\Users\Operator\Downloads\inna-hu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80928"/>
            <a:ext cx="4963047" cy="372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Operator\Downloads\140900_las-grzyb-hu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Jeszcze inne grzyby wywołują różne choroby np.: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u ludzi - grzybicę skóry, paznokci;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u roślin -rdzę lub szarą pleśń.</a:t>
            </a:r>
            <a:endParaRPr lang="pl-PL" dirty="0"/>
          </a:p>
        </p:txBody>
      </p:sp>
      <p:pic>
        <p:nvPicPr>
          <p:cNvPr id="1026" name="Picture 2" descr="C:\Users\Operator\Downloads\rdza-zboz-2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097015"/>
            <a:ext cx="4104457" cy="319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Operator\Downloads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864492" cy="322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Grzyby jadalne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borowik szlachetny, czubajka kania, pieprznik jadalny…</a:t>
            </a:r>
            <a:endParaRPr lang="pl-PL" dirty="0"/>
          </a:p>
        </p:txBody>
      </p:sp>
      <p:pic>
        <p:nvPicPr>
          <p:cNvPr id="1026" name="Picture 2" descr="C:\Users\Operator\Downloads\images (1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43116"/>
            <a:ext cx="3001241" cy="224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Operator\Downloads\800px-2007-07-14_Cantharellus_cibar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3" y="4429132"/>
            <a:ext cx="2986971" cy="2240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Operator\Downloads\Macrolepiota-proc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7297" y="2852937"/>
            <a:ext cx="2042815" cy="284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Grzyby jadalne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 </a:t>
            </a:r>
            <a:r>
              <a:rPr lang="pl-PL" b="1" dirty="0" smtClean="0">
                <a:solidFill>
                  <a:srgbClr val="C00000"/>
                </a:solidFill>
              </a:rPr>
              <a:t>szmaciak gałęzisty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perator\Downloads\Chronione 2009 - 1a_szmaci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73" y="1628800"/>
            <a:ext cx="7132277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Grzyby trujące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/>
              <a:t>muchomor sromotnikowy, muchomor czerwony, piestrzenica kasztanowata…</a:t>
            </a:r>
            <a:endParaRPr lang="pl-PL" dirty="0"/>
          </a:p>
        </p:txBody>
      </p:sp>
      <p:pic>
        <p:nvPicPr>
          <p:cNvPr id="2050" name="Picture 2" descr="C:\Users\Operator\Downloads\Amanita_phalloides_a1_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240360" cy="2430270"/>
          </a:xfrm>
          <a:prstGeom prst="rect">
            <a:avLst/>
          </a:prstGeom>
          <a:noFill/>
        </p:spPr>
      </p:pic>
      <p:pic>
        <p:nvPicPr>
          <p:cNvPr id="2051" name="Picture 3" descr="C:\Users\Operator\Downloads\240px-Amanita_muscaria_3_vliegenzwammen_op_r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410" y="4581127"/>
            <a:ext cx="3025742" cy="2276873"/>
          </a:xfrm>
          <a:prstGeom prst="rect">
            <a:avLst/>
          </a:prstGeom>
          <a:noFill/>
        </p:spPr>
      </p:pic>
      <p:pic>
        <p:nvPicPr>
          <p:cNvPr id="2052" name="Picture 4" descr="C:\Users\Operator\Downloads\150px-2007-04-02_Gyromitra_esculenta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825" y="2348880"/>
            <a:ext cx="337957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72</Words>
  <Application>Microsoft Office PowerPoint</Application>
  <PresentationFormat>Pokaz na ekranie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Pleśnie, które niszczą naszą żywność, to również grzyby.</vt:lpstr>
      <vt:lpstr> Niektóre grzyby pleśniowe wykorzystywane są do produkcji serów albo antybiotyków  (z pędzlaka wytwarza się penicylinę).</vt:lpstr>
      <vt:lpstr>Huba to grzyb pasożytniczy.</vt:lpstr>
      <vt:lpstr>Jeszcze inne grzyby wywołują różne choroby np.:</vt:lpstr>
      <vt:lpstr>Grzyby jadalne borowik szlachetny, czubajka kania, pieprznik jadalny…</vt:lpstr>
      <vt:lpstr>Grzyby jadalne   szmaciak gałęzisty</vt:lpstr>
      <vt:lpstr>Grzyby trujące muchomor sromotnikowy, muchomor czerwony, piestrzenica kasztanowata…</vt:lpstr>
      <vt:lpstr>Grzyby chronione!!!  smardz jadalny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królestwie grzybów</dc:title>
  <dc:creator>Operator</dc:creator>
  <cp:lastModifiedBy>Tomek</cp:lastModifiedBy>
  <cp:revision>30</cp:revision>
  <dcterms:created xsi:type="dcterms:W3CDTF">2015-11-16T20:54:52Z</dcterms:created>
  <dcterms:modified xsi:type="dcterms:W3CDTF">2016-07-12T11:20:53Z</dcterms:modified>
</cp:coreProperties>
</file>